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876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876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780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8760" cy="328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328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328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328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328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760" cy="943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368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8760" cy="156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424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Application>LibreOffice/26.2.5.2$Windows_X86_64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2026-09-13T00:50:13Z</dcterms:modified>
  <cp:revision>26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